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1" r:id="rId4"/>
    <p:sldId id="260" r:id="rId5"/>
    <p:sldId id="263" r:id="rId6"/>
    <p:sldId id="281" r:id="rId7"/>
    <p:sldId id="264" r:id="rId8"/>
    <p:sldId id="265" r:id="rId9"/>
    <p:sldId id="273" r:id="rId10"/>
    <p:sldId id="278" r:id="rId11"/>
    <p:sldId id="282" r:id="rId12"/>
    <p:sldId id="291" r:id="rId13"/>
    <p:sldId id="288" r:id="rId14"/>
    <p:sldId id="292" r:id="rId15"/>
    <p:sldId id="289" r:id="rId16"/>
    <p:sldId id="285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Begin+again+with+a+smile+_+Remarriage+_+Hindi+(35+sec).mp4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y2mate.com%20-%20COLGATE%20ADOPTION%20-%20SMILE%20KARO%20AUR%20SHURU%20HO%20JAYO_360p.mp4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4Da9ykpniL3tpCd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304800" y="228600"/>
            <a:ext cx="8458200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cs typeface="Aharoni" pitchFamily="2" charset="-79"/>
              </a:rPr>
              <a:t>1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Write Meaning, Definition and Features of Advertising Agency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ad agency is basically emphasis on to make plan, prepare and place of advertising campaign in media on behalf of the advertiser</a:t>
            </a:r>
            <a:r>
              <a:rPr lang="en-US" sz="2400" dirty="0" smtClean="0">
                <a:solidFill>
                  <a:srgbClr val="FFFF00"/>
                </a:solidFill>
              </a:rPr>
              <a:t>      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657600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Definition:- 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The Association of Advertising Agency of American)( AAAA) defines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“An independent business organization, composed of creative and business  people who develop, prepare and place advertising in advertising media for seller seeking to find customers for their goods and services."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7.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Size of ad agencies :-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Large Size 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No of braches all over the world and billions of business turnover with huge number of people are working.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 :- O &amp; M (</a:t>
            </a:r>
            <a:r>
              <a:rPr lang="en-US" sz="3200" dirty="0" smtClean="0">
                <a:solidFill>
                  <a:schemeClr val="bg1"/>
                </a:solidFill>
              </a:rPr>
              <a:t>Ogilvy &amp; Mather)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38862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Small Size:-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Only one or two branches or not.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Thousand rupees business.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Few people are working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8.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Proactive in nature :-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Come up with new ideas or thought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Innovative concept of ad campaign.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Attractive and new concept of ad Campaign.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 </a:t>
            </a:r>
            <a:r>
              <a:rPr lang="en-US" sz="32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 campaign 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</a:t>
            </a:r>
            <a:r>
              <a:rPr lang="en-US" sz="2000" dirty="0" smtClean="0">
                <a:solidFill>
                  <a:schemeClr val="bg1"/>
                </a:solidFill>
              </a:rPr>
              <a:t>Rajiv Rao, National Creative Director of Ogilvy &amp; Mather,)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Colgate new ad Campaign.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Colgate new ad Campaign.</a:t>
            </a:r>
          </a:p>
        </p:txBody>
      </p:sp>
      <p:pic>
        <p:nvPicPr>
          <p:cNvPr id="6" name="Begin+again+with+a+smile+_+Remarriage+_+Hindi+(35+sec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28800" y="1676400"/>
            <a:ext cx="6019800" cy="451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4" name="y2mate.com - COLGATE ADOPTION - SMILE KARO AUR SHURU HO JAYO_360p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47800" y="838200"/>
            <a:ext cx="6553200" cy="491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9.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Types of Ad agency :-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Full services ad agency:-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Modular ad agency :-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Creative boutique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Global and Local agencies:- 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Mega Ad agency:-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Media buying Agency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Specialist agency:-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Interactive agency:-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In-house Agency:-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B2B Ad agency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Features/Characteristics/ Natures/ Objectives/Essential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981670"/>
            <a:ext cx="5257800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 IAS Pradeep Tawade)-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I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.A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.S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.P.T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3704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Independent Organization        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I</a:t>
            </a:r>
            <a:r>
              <a:rPr lang="en-US" sz="20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Intermediary between Advertiser and Media                  </a:t>
            </a:r>
            <a:endParaRPr lang="en-US" sz="2000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Agency Accreditation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Agency Compensation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A</a:t>
            </a:r>
            <a:r>
              <a:rPr lang="en-US" sz="20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Agency-Client relationship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Services offered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S</a:t>
            </a:r>
            <a:r>
              <a:rPr lang="en-US" sz="20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Size of ad agencies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Proactive in nature                                  P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9) Types of ad agency                                   T                     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172200" y="2590800"/>
            <a:ext cx="2057400" cy="381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800600" y="3429000"/>
            <a:ext cx="2057400" cy="6858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648200"/>
            <a:ext cx="2057400" cy="381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29000" y="56388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81400" y="59436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smtClean="0">
                <a:solidFill>
                  <a:schemeClr val="bg1"/>
                </a:solidFill>
                <a:hlinkClick r:id="rId3"/>
              </a:rPr>
              <a:t>https://forms.gle/U4Da9ykpniL3tpCdA</a:t>
            </a:r>
            <a:endParaRPr lang="en-US" sz="3600" smtClean="0">
              <a:solidFill>
                <a:schemeClr val="bg1"/>
              </a:solidFill>
            </a:endParaRPr>
          </a:p>
          <a:p>
            <a:pPr algn="ctr"/>
            <a:endParaRPr lang="en-US" sz="360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7315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Features/Characteristics/ Natures/ Objectives/Essential/Elements 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981670"/>
            <a:ext cx="5257800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 IAS Pradeep Tawade)-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I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.A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.S</a:t>
            </a:r>
            <a:r>
              <a:rPr lang="en-US" sz="2400" b="1" baseline="30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.P.T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6371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Independent Organization        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I</a:t>
            </a:r>
            <a:r>
              <a:rPr lang="en-US" sz="2800" b="1" baseline="30000" dirty="0" smtClean="0">
                <a:latin typeface="+mj-lt"/>
                <a:cs typeface="Aharoni" pitchFamily="2" charset="-79"/>
              </a:rPr>
              <a:t>2</a:t>
            </a:r>
            <a:r>
              <a:rPr lang="en-US" sz="2800" dirty="0" smtClean="0">
                <a:latin typeface="+mj-lt"/>
                <a:cs typeface="Aharoni" pitchFamily="2" charset="-79"/>
              </a:rPr>
              <a:t>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Intermediary between Advertiser and Media                  </a:t>
            </a:r>
            <a:endParaRPr lang="en-US" sz="2000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Agency Accreditation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Agency Compensation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A</a:t>
            </a:r>
            <a:r>
              <a:rPr lang="en-US" sz="3200" b="1" baseline="30000" dirty="0" smtClean="0">
                <a:latin typeface="+mj-lt"/>
                <a:cs typeface="Aharoni" pitchFamily="2" charset="-79"/>
              </a:rPr>
              <a:t>3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Agency-Client relationship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Services offered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baseline="30000" dirty="0" smtClean="0">
                <a:latin typeface="+mj-lt"/>
                <a:cs typeface="Aharoni" pitchFamily="2" charset="-79"/>
              </a:rPr>
              <a:t>2</a:t>
            </a:r>
            <a:endParaRPr lang="en-US" sz="2800" dirty="0" smtClean="0">
              <a:latin typeface="+mj-lt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Size of ad agencies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Proactive in nature                                  P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9) Types of ad agency                                   T                     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172200" y="2590800"/>
            <a:ext cx="2057400" cy="381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800600" y="3657600"/>
            <a:ext cx="2057400" cy="6858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876800"/>
            <a:ext cx="2057400" cy="381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29000" y="5942012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81400" y="6246812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4800" y="685800"/>
            <a:ext cx="8534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Independent Organization:-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It is an independent business organization, composed of creative and business  people who develop, prepare and place advertising in advertising media for seller seeking to find customers for their goods and services.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an outside ad agency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7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1295400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cs typeface="Aharoni" pitchFamily="2" charset="-79"/>
              </a:rPr>
              <a:t>2</a:t>
            </a:r>
            <a:r>
              <a:rPr lang="en-US" sz="2800" b="1" u="sng" dirty="0" smtClean="0">
                <a:solidFill>
                  <a:srgbClr val="FFFF00"/>
                </a:solidFill>
                <a:cs typeface="Aharoni" pitchFamily="2" charset="-79"/>
              </a:rPr>
              <a:t>. 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Intermediary between Advertiser and Media:-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an act like link/ Mediator   between Advertiser and Media</a:t>
            </a:r>
          </a:p>
          <a:p>
            <a:endParaRPr lang="en-US" sz="28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prepared ad campaign for Advertiser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And paced / put on Media– TV, Radio, Newspaper, Magazine, etc.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609600" y="6858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Agency Accreditation:-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Accreditation means to obtain the certificate or License for starting the advertising business.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Advertising  world the accreditation is mandatory to start ad agency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required for the smooth functioning of ad business with all rules and regulation.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provided by various media such as TV, Radio, Newspaper, Magazine etc.   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 startAt="4"/>
            </a:pPr>
            <a:r>
              <a:rPr lang="en-US" sz="28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Agency Compensation:-</a:t>
            </a:r>
          </a:p>
          <a:p>
            <a:pPr marL="514350" indent="-514350"/>
            <a:r>
              <a:rPr lang="en-US" sz="2800" b="1" dirty="0" smtClean="0">
                <a:solidFill>
                  <a:schemeClr val="bg1"/>
                </a:solidFill>
              </a:rPr>
              <a:t>             </a:t>
            </a: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Ad agency charges 15 %commission as media bill and entitled to get out of pocket expenses.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800" b="1" u="sng" dirty="0" smtClean="0">
              <a:solidFill>
                <a:schemeClr val="bg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Advertiser or Client are supposed to pay all expenses of  Ad Campaign.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They can charge as per the services provided to the clients.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FFFF00"/>
                </a:solidFill>
                <a:cs typeface="Aharoni" pitchFamily="2" charset="-79"/>
              </a:rPr>
              <a:t>5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Agency-client relationship :-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maintain cordial relationship with client.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provide all details about market conditions to the client by ad agency.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provide all details about products to Ad agency by Client.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maintain long term relationship.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Vice versa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6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Services offered:-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All types of services provider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Piece meal basis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services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Research and Development services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Creative services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Media services 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687</Words>
  <Application>Microsoft Office PowerPoint</Application>
  <PresentationFormat>On-screen Show (4:3)</PresentationFormat>
  <Paragraphs>118</Paragraphs>
  <Slides>17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65</cp:revision>
  <dcterms:created xsi:type="dcterms:W3CDTF">2020-06-02T07:05:21Z</dcterms:created>
  <dcterms:modified xsi:type="dcterms:W3CDTF">2021-10-01T05:04:08Z</dcterms:modified>
</cp:coreProperties>
</file>